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3" r:id="rId5"/>
    <p:sldId id="262" r:id="rId6"/>
    <p:sldId id="259" r:id="rId7"/>
    <p:sldId id="264" r:id="rId8"/>
    <p:sldId id="260" r:id="rId9"/>
    <p:sldId id="261" r:id="rId10"/>
    <p:sldId id="266" r:id="rId11"/>
    <p:sldId id="258" r:id="rId1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 snapToGrid="0">
      <p:cViewPr varScale="1">
        <p:scale>
          <a:sx n="78" d="100"/>
          <a:sy n="78" d="100"/>
        </p:scale>
        <p:origin x="8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522F8F-97AF-91EF-2706-3A14692B6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A0FE356-ED74-B042-AE72-B0519F0E4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4640BE5-9C34-C3FB-63C4-50D619A5B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1638754-7440-8C4B-2DAD-459EE9F9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7EF98C0-D51B-99A4-1904-C1325BCD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699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68E1B0-6A5C-17D4-5E66-AF5C2A46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2640FE9-F334-66F1-141E-208EB64F6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79D32D9-C26E-1A24-37E4-DC437056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D59258F-2821-08F7-2F34-93387CC9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996BCCC-16C8-D1C9-89B5-D03BEF89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148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2E5A5C-FF93-A24D-85A8-2FD917E87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E4B22EA-3A51-9269-E8D8-1017CB285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B1466FD-0681-35A8-1643-FA8AD9DB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851BB83-9E80-E8B9-BEB8-C65F0401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E91EE91-14F7-9647-B3F7-AD050320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1117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EFFFFB-81C3-71D6-54D9-36501964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9E12DDA-48D1-1969-17E3-FF7400AFE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6060733-3D5D-AB7B-6EF0-D8AD63D5A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A025200-F938-4255-D1E6-75256721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B58DB21A-484C-E005-1FA9-9A587EF96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F00CB19-A793-6B22-1243-F79212354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084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7E62B-3831-8B40-0F34-05894497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FCFB635-CDED-1CAD-207A-09663480E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FB19FCC-71D6-C1DE-7E83-8C7C40D0F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E45FC585-5895-2500-F099-B433422E4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330D195-5AAD-9D3C-E3DA-985190DAC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11681EF-EE75-46A1-7BEB-8303D0DC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E0F25193-4FF0-4B4A-DB01-76A5E81D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225D380-F5C8-8F11-5434-4ADCA08F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2289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F1DA80-6DDF-529A-68F2-D3CAA82F7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AF8E53D-BF8C-C08C-86E5-99AE7818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30FA07F-5F77-B8CA-DF52-ABBE2158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365BAE7-580A-9093-D200-AFDCB1B5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364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25F3359-9ED8-9D8B-7561-912464A20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D170723E-88D0-AB83-0CE3-920E0EF0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05C1953-0DAF-4CBD-EF08-BA360D76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935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F16448-6C43-046F-1FB4-8689F4456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FC4AB8A-359A-2A76-A4AE-817B35AC7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013301F-95EB-BA90-FCE7-3EC05DD83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E34510E-008D-F69C-8D4C-E39BA690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31D4564-BB02-585A-FE78-2AD0F739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883EB23-AC88-FDD0-0F16-48D34A38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1247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93A546-0E79-6692-CA38-D1724B78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A94F7FB-504B-F82E-A5F3-590B4625D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0ED50C9-6441-6444-1C0F-34783765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7FB4620-583D-8579-E3F5-5974F27B7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025AFF0-A820-F9AC-A140-06832720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3353D74-BF45-5690-FA42-BA751797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706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B9D8B2-BF1F-9126-A26C-A1B0DC24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68BA685-C42F-E178-7595-DA25F8C23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787F4B7-2E98-F2CD-074B-1715E9E63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788AE3-F3EC-9664-4398-8780D8C9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D16B201-2219-21E7-350D-ECCB81B4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897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8457E8B8-9F28-C7E2-B672-80B0D386A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C20F33F-345B-A7DB-20D8-C2348E57E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6AE23AD-1495-27E5-5E2A-AF9219E14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57A38A8-6E23-1ABD-6C5A-12F77FB9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1DA4C83-1367-1204-5F7F-2A1D770F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70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A20B4BE6-8DC2-D8A3-4EB7-7E54F13D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9CD4E33-56A8-A7A2-654A-BBBC15750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F37CA40-9D3A-C638-B94B-13C02C8BF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0089B-C2BE-497D-8323-6EF68550F2AA}" type="datetimeFigureOut">
              <a:rPr lang="sl-SI" smtClean="0"/>
              <a:t>9. 10. 2025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62EE73-AF14-E852-6FD7-472E2D0D7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47AFE2B-2B58-7381-1C68-1F0619C26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287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F443CE-B20D-D31E-15D4-F9DA20E44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sl-SI" dirty="0"/>
            </a:br>
            <a:endParaRPr lang="sl-SI" dirty="0"/>
          </a:p>
        </p:txBody>
      </p:sp>
      <p:pic>
        <p:nvPicPr>
          <p:cNvPr id="4098" name="Picture 2" descr="Duševno zdravje: samoumevna dobrina ali soodgovornost vsakega ...">
            <a:extLst>
              <a:ext uri="{FF2B5EF4-FFF2-40B4-BE49-F238E27FC236}">
                <a16:creationId xmlns:a16="http://schemas.microsoft.com/office/drawing/2014/main" id="{73F9F8A9-23CD-F861-CE5E-C7F5CB299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884" y="498014"/>
            <a:ext cx="4778477" cy="553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C89B7E2-F46B-C4A1-9DF2-5442C5219D4F}"/>
              </a:ext>
            </a:extLst>
          </p:cNvPr>
          <p:cNvSpPr txBox="1"/>
          <p:nvPr/>
        </p:nvSpPr>
        <p:spPr>
          <a:xfrm>
            <a:off x="717755" y="825910"/>
            <a:ext cx="572237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DUŠEVNEGA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ZDRAVJA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6600" dirty="0">
                <a:latin typeface="Arial" panose="020B0604020202020204" pitchFamily="34" charset="0"/>
                <a:cs typeface="Arial" panose="020B0604020202020204" pitchFamily="34" charset="0"/>
              </a:rPr>
              <a:t>10.10. </a:t>
            </a:r>
            <a:r>
              <a:rPr lang="sl-SI" sz="440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Skrb za duševno zdravje je ključna za posameznika in družbo - Kozjansko ...">
            <a:extLst>
              <a:ext uri="{FF2B5EF4-FFF2-40B4-BE49-F238E27FC236}">
                <a16:creationId xmlns:a16="http://schemas.microsoft.com/office/drawing/2014/main" id="{518A7361-53AF-1A57-F784-2DBD4763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17" y="4758814"/>
            <a:ext cx="1178850" cy="183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45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EC8BEBE-D762-E0A7-8610-009DE55B972D}"/>
              </a:ext>
            </a:extLst>
          </p:cNvPr>
          <p:cNvSpPr txBox="1"/>
          <p:nvPr/>
        </p:nvSpPr>
        <p:spPr>
          <a:xfrm>
            <a:off x="973393" y="1729232"/>
            <a:ext cx="92324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Duševno zdravje je eden izmed glavnih temeljev našega dobrega počutja in delovanja v skupnosti.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Omogoča nam, da uresničujemo svoj potencial, gradimo odnose ter smo poklicno uspešni.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Ko duševno zdravje peša, pešajo tudi ostali vidiki našega življenja.</a:t>
            </a:r>
            <a:endParaRPr lang="sl-SI" sz="2400" dirty="0"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21D107DA-9124-E8FF-B80C-1D0A606A8CCD}"/>
              </a:ext>
            </a:extLst>
          </p:cNvPr>
          <p:cNvSpPr txBox="1"/>
          <p:nvPr/>
        </p:nvSpPr>
        <p:spPr>
          <a:xfrm>
            <a:off x="973393" y="501445"/>
            <a:ext cx="847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KAJ JE DUŠEVNO ZDRAVJE ?</a:t>
            </a:r>
          </a:p>
        </p:txBody>
      </p:sp>
    </p:spTree>
    <p:extLst>
      <p:ext uri="{BB962C8B-B14F-4D97-AF65-F5344CB8AC3E}">
        <p14:creationId xmlns:p14="http://schemas.microsoft.com/office/powerpoint/2010/main" val="219735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6617F769-A55F-3C55-F2BA-DFAFB49F0C78}"/>
              </a:ext>
            </a:extLst>
          </p:cNvPr>
          <p:cNvSpPr txBox="1"/>
          <p:nvPr/>
        </p:nvSpPr>
        <p:spPr>
          <a:xfrm>
            <a:off x="560437" y="422787"/>
            <a:ext cx="8632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DUŠEVNO ZDRAVJE SKOZI ČAS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137F6F3-8924-8692-60A3-24479C17A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37" y="1130673"/>
            <a:ext cx="7826479" cy="546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7DD6BB5F-7D0F-663C-D852-893601F59295}"/>
              </a:ext>
            </a:extLst>
          </p:cNvPr>
          <p:cNvSpPr txBox="1"/>
          <p:nvPr/>
        </p:nvSpPr>
        <p:spPr>
          <a:xfrm>
            <a:off x="934065" y="943896"/>
            <a:ext cx="9153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Motnje duševnega zdravja so si lahko med sabo zelo različne. Pri vsakem posamezniku se lahko poslabšanje duševnega zdravja kaže na drugačen način.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Poznamo različne motnje duševnega zdravja oziroma bolezni duševnega zdravja. Vsi strokovnjaki so si enotni v temu, da je vsak posameznik svet zase. Ena najbolj znanih duševnih motenj je depresija, ki se lahko kaže na zelo različne načine.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POMEMBNO je, da teme duševnega zdravja niso TABU. Potrebno se je o tem pogovarjati in ozaveščati ostali. </a:t>
            </a:r>
          </a:p>
        </p:txBody>
      </p:sp>
    </p:spTree>
    <p:extLst>
      <p:ext uri="{BB962C8B-B14F-4D97-AF65-F5344CB8AC3E}">
        <p14:creationId xmlns:p14="http://schemas.microsoft.com/office/powerpoint/2010/main" val="211358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44EBE54F-6A53-26D2-1F79-BBD2727E1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5059"/>
            <a:ext cx="11080956" cy="69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66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vetovni dan duševnega zdravja - ZSPM">
            <a:extLst>
              <a:ext uri="{FF2B5EF4-FFF2-40B4-BE49-F238E27FC236}">
                <a16:creationId xmlns:a16="http://schemas.microsoft.com/office/drawing/2014/main" id="{AEF1D7D3-A8C2-15A1-E27C-77C18893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7" y="108154"/>
            <a:ext cx="6496665" cy="649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1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E3AB931-1F6E-F15D-D1A9-35C3A6C5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59" y="620786"/>
            <a:ext cx="8479043" cy="591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8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vetovni dan duševnega zdravja - ZSPM">
            <a:extLst>
              <a:ext uri="{FF2B5EF4-FFF2-40B4-BE49-F238E27FC236}">
                <a16:creationId xmlns:a16="http://schemas.microsoft.com/office/drawing/2014/main" id="{EA7142E7-3824-9065-844A-3E74CD2DF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0" y="213852"/>
            <a:ext cx="63246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30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5CC311A-FE78-B74A-1040-ED0AE493FA30}"/>
              </a:ext>
            </a:extLst>
          </p:cNvPr>
          <p:cNvSpPr txBox="1"/>
          <p:nvPr/>
        </p:nvSpPr>
        <p:spPr>
          <a:xfrm>
            <a:off x="825909" y="471948"/>
            <a:ext cx="112186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DUŠEVNO ZDRAVJE OTROK IN MLADOSTNIKOV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FA4F907-752B-9572-2CDA-6DF94C11557B}"/>
              </a:ext>
            </a:extLst>
          </p:cNvPr>
          <p:cNvSpPr txBox="1"/>
          <p:nvPr/>
        </p:nvSpPr>
        <p:spPr>
          <a:xfrm>
            <a:off x="825909" y="2015613"/>
            <a:ext cx="90456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Težave z duševnim zdravjem se najbolj pogosto začnejo v obdobju </a:t>
            </a:r>
            <a:r>
              <a:rPr lang="sl-SI" sz="2400" b="1" dirty="0">
                <a:latin typeface="Arial" panose="020B0604020202020204" pitchFamily="34" charset="0"/>
                <a:cs typeface="Arial" panose="020B0604020202020204" pitchFamily="34" charset="0"/>
              </a:rPr>
              <a:t>pubertete. </a:t>
            </a:r>
          </a:p>
          <a:p>
            <a:endParaRPr lang="sl-SI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Pozorni moramo biti na nenadne spremembe v obnašanju, hranjenju, oblačenju in na področju navezovanje socialnih stikov.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Med otroci in mladostniki je zelo velik porast težav na tem področju. Krizni centri in centri za mentalno zdravje otrok in mladostnikov poročajo o znatnem povečanju težav. Vedno več je otrok in mladostnikov, ki potrebuje tovrstno pomoč.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b="1" dirty="0">
                <a:latin typeface="Arial" panose="020B0604020202020204" pitchFamily="34" charset="0"/>
                <a:cs typeface="Arial" panose="020B0604020202020204" pitchFamily="34" charset="0"/>
              </a:rPr>
              <a:t>Zelo pomembna je zgodnja detekcija in takojšnja pomoč. </a:t>
            </a:r>
          </a:p>
        </p:txBody>
      </p:sp>
    </p:spTree>
    <p:extLst>
      <p:ext uri="{BB962C8B-B14F-4D97-AF65-F5344CB8AC3E}">
        <p14:creationId xmlns:p14="http://schemas.microsoft.com/office/powerpoint/2010/main" val="38044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ako skrbeti za otrokovo duševno zdravje | OS Podgora Kuteževo">
            <a:extLst>
              <a:ext uri="{FF2B5EF4-FFF2-40B4-BE49-F238E27FC236}">
                <a16:creationId xmlns:a16="http://schemas.microsoft.com/office/drawing/2014/main" id="{9248C4C5-0ECB-9B90-BB8E-02FCC7014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5" y="117943"/>
            <a:ext cx="4554896" cy="6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Kako skrbeti za otrokovo duševno zdravje? :: Informacija">
            <a:extLst>
              <a:ext uri="{FF2B5EF4-FFF2-40B4-BE49-F238E27FC236}">
                <a16:creationId xmlns:a16="http://schemas.microsoft.com/office/drawing/2014/main" id="{3E3FC251-1E89-5C8C-9F0E-A5BDDE87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359" y="117943"/>
            <a:ext cx="4474215" cy="630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29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 zdravja brez duševnega zdravja. – Osnovna šola Center">
            <a:extLst>
              <a:ext uri="{FF2B5EF4-FFF2-40B4-BE49-F238E27FC236}">
                <a16:creationId xmlns:a16="http://schemas.microsoft.com/office/drawing/2014/main" id="{94E4AF55-6B97-DB5C-E1A8-CF5471017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23" y="151990"/>
            <a:ext cx="9602401" cy="655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2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233</Words>
  <Application>Microsoft Office PowerPoint</Application>
  <PresentationFormat>Širokozaslonsko</PresentationFormat>
  <Paragraphs>29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Officeova tema</vt:lpstr>
      <vt:lpstr>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Nika</dc:creator>
  <cp:lastModifiedBy>Nika</cp:lastModifiedBy>
  <cp:revision>5</cp:revision>
  <dcterms:created xsi:type="dcterms:W3CDTF">2024-10-10T09:32:27Z</dcterms:created>
  <dcterms:modified xsi:type="dcterms:W3CDTF">2025-10-09T06:36:18Z</dcterms:modified>
</cp:coreProperties>
</file>