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Lato" panose="020B0604020202020204" charset="-18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cef2b792d5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cef2b792d5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ef2b792d5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ef2b792d5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ef2b792d5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ef2b792d5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ef2b792d5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ef2b792d5_2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cef2b792d5_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cef2b792d5_2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cef2b792d5_4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cef2b792d5_4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yfqBcCv1v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search?q=du%C5%A1evno+zdravje+wikipedija&amp;qs=n&amp;form=QBRE&amp;sp=-1&amp;pq=du%C5%A1evno+zdravje+wiki&amp;sc=0-20&amp;sk=&amp;cvid=04AAA2EB9C8C44D8A3A2E9E037FCE12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QyfqBcCv1vo" TargetMode="External"/><Relationship Id="rId5" Type="http://schemas.openxmlformats.org/officeDocument/2006/relationships/hyperlink" Target="https://www.pb-idrija.si/zdravljenje-in-pomoc/katere-bolezni-zdravimo/depresija" TargetMode="External"/><Relationship Id="rId4" Type="http://schemas.openxmlformats.org/officeDocument/2006/relationships/hyperlink" Target="https://www.nijz.si/sl/podrocja-dela/moj-zivljenjski-slog/dusevno-zdravj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125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833050" y="573575"/>
            <a:ext cx="7688100" cy="21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6600">
                <a:solidFill>
                  <a:srgbClr val="FFFFFF"/>
                </a:solidFill>
              </a:rPr>
              <a:t>duševno zdravje</a:t>
            </a:r>
            <a:endParaRPr sz="66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300" y="2343325"/>
            <a:ext cx="4092000" cy="20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59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3200" b="1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KAJ JE TO ?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62" name="Google Shape;62;p14"/>
          <p:cNvSpPr txBox="1"/>
          <p:nvPr/>
        </p:nvSpPr>
        <p:spPr>
          <a:xfrm>
            <a:off x="472375" y="555100"/>
            <a:ext cx="3780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311700" y="1152475"/>
            <a:ext cx="83244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 sz="2400">
                <a:solidFill>
                  <a:srgbClr val="888888"/>
                </a:solidFill>
                <a:highlight>
                  <a:srgbClr val="FFFFFF"/>
                </a:highlight>
              </a:rPr>
              <a:t>Duševno zdravje je eden izmed glavnih temeljev našega dobrega počutja in delovanja v skupnosti. Omogoča nam, da uresničujemo svoj potencial, gradimo odnose ter smo poklicno uspešni. Ko duševno zdravje peša, pešajo tudi ostali vidiki našega življenja.</a:t>
            </a:r>
            <a:endParaRPr sz="31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7325" y="2786950"/>
            <a:ext cx="4395624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/>
          <p:nvPr/>
        </p:nvSpPr>
        <p:spPr>
          <a:xfrm>
            <a:off x="1015975" y="3016300"/>
            <a:ext cx="2643300" cy="18204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KAKO SE LAHKO BOLJŠE POČUTIMO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l"/>
              <a:t>Pomembno se je zavedati ,da se večina duševnih bolezni lahko uspešno zdravi.Prav tako pa je pomembno da se o svojih čustvih pogovarjamo, jih izrazimo in jih ne zapiramo vase.Pri tem je potrebno paziti, da svoja čustva izražamo na načine, pri katerih ne poškodujemo sebe ali drugih.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375" y="2262000"/>
            <a:ext cx="2818000" cy="27119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/>
          <p:nvPr/>
        </p:nvSpPr>
        <p:spPr>
          <a:xfrm>
            <a:off x="1140625" y="2754450"/>
            <a:ext cx="3466500" cy="1876500"/>
          </a:xfrm>
          <a:prstGeom prst="mathPlus">
            <a:avLst>
              <a:gd name="adj1" fmla="val 2352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ZGODOVINA DUŠEVNEGA ZDRAVJA</a:t>
            </a:r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l" sz="1550">
                <a:solidFill>
                  <a:srgbClr val="202122"/>
                </a:solidFill>
                <a:highlight>
                  <a:srgbClr val="FFFFFF"/>
                </a:highlight>
              </a:rPr>
              <a:t>Pojav duševnih motenj in duševnih bolezni sega tako daleč v zgodovino kot razvoj človeka. Zasledimo lahko dve konkretni časovni obdobji, ki se med seboj skrajno razlikujeta v pogledu na duševno zdravje. Gre za obdobje pred in obdobje po prvi polovici 18. stoletja. Različni pogledi na duševnost so posledica človekovega napredkana mnogih znanstvenih področjih kot so medicina,biologija,kemija,tehnologija, S spremembo na znanstvenih področjih pa se je sočasno spreminjal tudi človekov medosebni odnos in obravnava duševnosti z zdravstvenega vidika.</a:t>
            </a:r>
            <a:endParaRPr sz="2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Depresija</a:t>
            </a:r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-Depresija je kompleksno stanje, za katerega so značilne spremembo o razpoloženju, mišljenju, vedenju in medsebojnih odnosih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sl"/>
              <a:t>                                                                                                       </a:t>
            </a:r>
            <a:r>
              <a:rPr lang="sl" sz="1100" u="sng">
                <a:solidFill>
                  <a:schemeClr val="hlink"/>
                </a:solidFill>
                <a:hlinkClick r:id="rId3"/>
              </a:rPr>
              <a:t>Duševno zdravje - YouTube</a:t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1925" y="2093650"/>
            <a:ext cx="3012775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143475"/>
            <a:ext cx="3012775" cy="202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2460" dirty="0"/>
              <a:t>Naslov:</a:t>
            </a:r>
            <a:r>
              <a:rPr lang="sl" sz="2460" dirty="0">
                <a:solidFill>
                  <a:srgbClr val="FF0000"/>
                </a:solidFill>
              </a:rPr>
              <a:t>Duševno zdravje</a:t>
            </a:r>
            <a:endParaRPr sz="246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/>
              <a:t> 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>
                <a:solidFill>
                  <a:srgbClr val="FF0000"/>
                </a:solidFill>
              </a:rPr>
              <a:t>Ime in priimek učencev</a:t>
            </a:r>
            <a:r>
              <a:rPr lang="sl" sz="1260" dirty="0"/>
              <a:t>:Luka, Jure, Žiga, Filip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>
                <a:solidFill>
                  <a:srgbClr val="FF0000"/>
                </a:solidFill>
              </a:rPr>
              <a:t>Kaj bomo predstavili:</a:t>
            </a:r>
            <a:r>
              <a:rPr lang="sl" sz="1260" dirty="0"/>
              <a:t>Pomen duševnega zdravja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>
                <a:solidFill>
                  <a:srgbClr val="FF0000"/>
                </a:solidFill>
              </a:rPr>
              <a:t>Kako bomo predstavili</a:t>
            </a:r>
            <a:r>
              <a:rPr lang="sl" sz="1260" dirty="0"/>
              <a:t>:Powerpoint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>
                <a:solidFill>
                  <a:srgbClr val="FF0000"/>
                </a:solidFill>
              </a:rPr>
              <a:t>Kje bomo našli podatke</a:t>
            </a:r>
            <a:r>
              <a:rPr lang="sl" sz="1260" dirty="0"/>
              <a:t>:Google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>
                <a:solidFill>
                  <a:srgbClr val="FF0000"/>
                </a:solidFill>
              </a:rPr>
              <a:t>Naloge učencev:</a:t>
            </a:r>
            <a:endParaRPr sz="126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/>
              <a:t>-Filip  urejanje powerpointa 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/>
              <a:t>Žiga iskanje </a:t>
            </a:r>
            <a:r>
              <a:rPr lang="sl" sz="1260" dirty="0" smtClean="0"/>
              <a:t>podatkov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/>
              <a:t>Jure </a:t>
            </a:r>
            <a:r>
              <a:rPr lang="sl" sz="1260" dirty="0" smtClean="0"/>
              <a:t>narekovanje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/>
              <a:t>Luka iskanje podatkov </a:t>
            </a:r>
            <a:r>
              <a:rPr lang="sl" sz="1260"/>
              <a:t>in </a:t>
            </a:r>
            <a:r>
              <a:rPr lang="sl" sz="1260" smtClean="0"/>
              <a:t>predstavitev</a:t>
            </a: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126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sl" sz="1260" dirty="0"/>
              <a:t> </a:t>
            </a:r>
            <a:endParaRPr sz="126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990"/>
              <a:buNone/>
            </a:pPr>
            <a:endParaRPr sz="2520" dirty="0"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662125"/>
            <a:ext cx="4286250" cy="361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VIRI 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sl" sz="2250" u="sng">
                <a:solidFill>
                  <a:schemeClr val="hlink"/>
                </a:solidFill>
                <a:hlinkClick r:id="rId3"/>
              </a:rPr>
              <a:t>duševno zdravje wikipedija - Bing</a:t>
            </a:r>
            <a:endParaRPr sz="2897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l" sz="2065" u="sng">
                <a:solidFill>
                  <a:schemeClr val="hlink"/>
                </a:solidFill>
                <a:hlinkClick r:id="rId4"/>
              </a:rPr>
              <a:t>https://www.nijz.si/sl/podrocja-dela/moj-zivljenjski-slog/dusevno-zdravje</a:t>
            </a:r>
            <a:endParaRPr sz="20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l" sz="2065" u="sng">
                <a:solidFill>
                  <a:schemeClr val="hlink"/>
                </a:solidFill>
                <a:hlinkClick r:id="rId5"/>
              </a:rPr>
              <a:t>https://www.pb-idrija.si/zdravljenje-in-pomoc/katere-bolezni-zdravimo/depresija</a:t>
            </a:r>
            <a:endParaRPr sz="20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endParaRPr sz="20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lang="sl" sz="2065"/>
              <a:t>VIDEOPOSNETEK: </a:t>
            </a:r>
            <a:r>
              <a:rPr lang="sl" sz="2065" u="sng">
                <a:solidFill>
                  <a:schemeClr val="hlink"/>
                </a:solidFill>
                <a:hlinkClick r:id="rId6"/>
              </a:rPr>
              <a:t>https://www.youtube.com/watch?v=QyfqBcCv1vo</a:t>
            </a:r>
            <a:endParaRPr sz="20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endParaRPr sz="20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endParaRPr sz="2065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1665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Diaprojekcija na zaslonu (16:9)</PresentationFormat>
  <Paragraphs>34</Paragraphs>
  <Slides>7</Slides>
  <Notes>7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0" baseType="lpstr">
      <vt:lpstr>Arial</vt:lpstr>
      <vt:lpstr>Lato</vt:lpstr>
      <vt:lpstr>Simple Light</vt:lpstr>
      <vt:lpstr>PowerPointova predstavitev</vt:lpstr>
      <vt:lpstr>KAJ JE TO ?</vt:lpstr>
      <vt:lpstr>KAKO SE LAHKO BOLJŠE POČUTIMO</vt:lpstr>
      <vt:lpstr>ZGODOVINA DUŠEVNEGA ZDRAVJA</vt:lpstr>
      <vt:lpstr>Depresija</vt:lpstr>
      <vt:lpstr>Naslov:Duševno zdravje   Ime in priimek učencev:Luka, Jure, Žiga, Filip Kaj bomo predstavili:Pomen duševnega zdravja Kako bomo predstavili:Powerpoint Kje bomo našli podatke:Google Naloge učencev: -Filip  urejanje powerpointa  Žiga iskanje podatkov Jure narekovanje Luka iskanje podatkov in predstavitev    </vt:lpstr>
      <vt:lpstr>VIRI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Uporabnik</dc:creator>
  <cp:lastModifiedBy>Uporabnik</cp:lastModifiedBy>
  <cp:revision>2</cp:revision>
  <dcterms:modified xsi:type="dcterms:W3CDTF">2021-04-07T09:41:58Z</dcterms:modified>
</cp:coreProperties>
</file>