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5" r:id="rId4"/>
    <p:sldId id="263" r:id="rId5"/>
    <p:sldId id="262" r:id="rId6"/>
    <p:sldId id="259" r:id="rId7"/>
    <p:sldId id="264" r:id="rId8"/>
    <p:sldId id="260" r:id="rId9"/>
    <p:sldId id="261" r:id="rId10"/>
    <p:sldId id="266" r:id="rId11"/>
    <p:sldId id="258" r:id="rId1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660"/>
  </p:normalViewPr>
  <p:slideViewPr>
    <p:cSldViewPr snapToGrid="0">
      <p:cViewPr varScale="1">
        <p:scale>
          <a:sx n="78" d="100"/>
          <a:sy n="78" d="100"/>
        </p:scale>
        <p:origin x="88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2522F8F-97AF-91EF-2706-3A14692B6D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5A0FE356-ED74-B042-AE72-B0519F0E49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4640BE5-9C34-C3FB-63C4-50D619A5B1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7. 10. 2026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11638754-7440-8C4B-2DAD-459EE9F93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7EF98C0-D51B-99A4-1904-C1325BCD7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36997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168E1B0-6A5C-17D4-5E66-AF5C2A467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2640FE9-F334-66F1-141E-208EB64F6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79D32D9-C26E-1A24-37E4-DC4370563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7. 10. 2026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D59258F-2821-08F7-2F34-93387CC97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996BCCC-16C8-D1C9-89B5-D03BEF89B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01489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32E5A5C-FF93-A24D-85A8-2FD917E87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2E4B22EA-3A51-9269-E8D8-1017CB285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B1466FD-0681-35A8-1643-FA8AD9DBD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7. 10. 2026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C851BB83-9E80-E8B9-BEB8-C65F04011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E91EE91-14F7-9647-B3F7-AD0503209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71117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6EFFFFB-81C3-71D6-54D9-365019644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9E12DDA-48D1-1969-17E3-FF7400AFED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E6060733-3D5D-AB7B-6EF0-D8AD63D5AD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7A025200-F938-4255-D1E6-75256721B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7. 10. 2026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B58DB21A-484C-E005-1FA9-9A587EF96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5F00CB19-A793-6B22-1243-F79212354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2084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6F7E62B-3831-8B40-0F34-05894497F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6FCFB635-CDED-1CAD-207A-09663480EE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FB19FCC-71D6-C1DE-7E83-8C7C40D0F8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E45FC585-5895-2500-F099-B433422E43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A330D195-5AAD-9D3C-E3DA-985190DAC5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711681EF-EE75-46A1-7BEB-8303D0DC5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7. 10. 2026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E0F25193-4FF0-4B4A-DB01-76A5E81DB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7225D380-F5C8-8F11-5434-4ADCA08F4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22897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4F1DA80-6DDF-529A-68F2-D3CAA82F7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AF8E53D-BF8C-C08C-86E5-99AE7818F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7. 10. 2026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430FA07F-5F77-B8CA-DF52-ABBE2158D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4365BAE7-580A-9093-D200-AFDCB1B55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63645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625F3359-9ED8-9D8B-7561-912464A20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7. 10. 2026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D170723E-88D0-AB83-0CE3-920E0EF048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905C1953-0DAF-4CBD-EF08-BA360D76F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89355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DF16448-6C43-046F-1FB4-8689F4456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FFC4AB8A-359A-2A76-A4AE-817B35AC7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6013301F-95EB-BA90-FCE7-3EC05DD830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E34510E-008D-F69C-8D4C-E39BA6901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7. 10. 2026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531D4564-BB02-585A-FE78-2AD0F7398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2883EB23-AC88-FDD0-0F16-48D34A388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1247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693A546-0E79-6692-CA38-D1724B786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FA94F7FB-504B-F82E-A5F3-590B4625D1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30ED50C9-6441-6444-1C0F-34783765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7FB4620-583D-8579-E3F5-5974F27B7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7. 10. 2026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9025AFF0-A820-F9AC-A140-068327209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B3353D74-BF45-5690-FA42-BA7517978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67060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B9D8B2-BF1F-9126-A26C-A1B0DC247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568BA685-C42F-E178-7595-DA25F8C23F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787F4B7-2E98-F2CD-074B-1715E9E63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7. 10. 2026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1788AE3-F3EC-9664-4398-8780D8C90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9D16B201-2219-21E7-350D-ECCB81B47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78971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8457E8B8-9F28-C7E2-B672-80B0D386A4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7C20F33F-345B-A7DB-20D8-C2348E57E4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6AE23AD-1495-27E5-5E2A-AF9219E14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0089B-C2BE-497D-8323-6EF68550F2AA}" type="datetimeFigureOut">
              <a:rPr lang="sl-SI" smtClean="0"/>
              <a:t>7. 10. 2026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57A38A8-6E23-1ABD-6C5A-12F77FB9A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E1DA4C83-1367-1204-5F7F-2A1D770F3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27084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A20B4BE6-8DC2-D8A3-4EB7-7E54F13D9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D9CD4E33-56A8-A7A2-654A-BBBC15750D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4F37CA40-9D3A-C638-B94B-13C02C8BF8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0089B-C2BE-497D-8323-6EF68550F2AA}" type="datetimeFigureOut">
              <a:rPr lang="sl-SI" smtClean="0"/>
              <a:t>7. 10. 2026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162EE73-AF14-E852-6FD7-472E2D0D7A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347AFE2B-2B58-7381-1C68-1F0619C267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1D368-B368-4B4C-B23B-AA67425E9BD4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72874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9F443CE-B20D-D31E-15D4-F9DA20E444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sl-SI" dirty="0"/>
            </a:br>
            <a:endParaRPr lang="sl-SI" dirty="0"/>
          </a:p>
        </p:txBody>
      </p:sp>
      <p:pic>
        <p:nvPicPr>
          <p:cNvPr id="4098" name="Picture 2" descr="Duševno zdravje: samoumevna dobrina ali soodgovornost vsakega ...">
            <a:extLst>
              <a:ext uri="{FF2B5EF4-FFF2-40B4-BE49-F238E27FC236}">
                <a16:creationId xmlns:a16="http://schemas.microsoft.com/office/drawing/2014/main" id="{73F9F8A9-23CD-F861-CE5E-C7F5CB299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884" y="498014"/>
            <a:ext cx="4778477" cy="553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EC89B7E2-F46B-C4A1-9DF2-5442C5219D4F}"/>
              </a:ext>
            </a:extLst>
          </p:cNvPr>
          <p:cNvSpPr txBox="1"/>
          <p:nvPr/>
        </p:nvSpPr>
        <p:spPr>
          <a:xfrm>
            <a:off x="717755" y="825910"/>
            <a:ext cx="5722374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400" dirty="0">
                <a:latin typeface="Arial" panose="020B0604020202020204" pitchFamily="34" charset="0"/>
                <a:cs typeface="Arial" panose="020B0604020202020204" pitchFamily="34" charset="0"/>
              </a:rPr>
              <a:t>DAN </a:t>
            </a:r>
          </a:p>
          <a:p>
            <a:endParaRPr lang="sl-SI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sz="4400" dirty="0">
                <a:latin typeface="Arial" panose="020B0604020202020204" pitchFamily="34" charset="0"/>
                <a:cs typeface="Arial" panose="020B0604020202020204" pitchFamily="34" charset="0"/>
              </a:rPr>
              <a:t>DUŠEVNEGA </a:t>
            </a:r>
          </a:p>
          <a:p>
            <a:endParaRPr lang="sl-SI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sz="4400" dirty="0">
                <a:latin typeface="Arial" panose="020B0604020202020204" pitchFamily="34" charset="0"/>
                <a:cs typeface="Arial" panose="020B0604020202020204" pitchFamily="34" charset="0"/>
              </a:rPr>
              <a:t>ZDRAVJA </a:t>
            </a:r>
          </a:p>
          <a:p>
            <a:endParaRPr lang="sl-SI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sl-SI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sz="6600" dirty="0">
                <a:latin typeface="Arial" panose="020B0604020202020204" pitchFamily="34" charset="0"/>
                <a:cs typeface="Arial" panose="020B0604020202020204" pitchFamily="34" charset="0"/>
              </a:rPr>
              <a:t>10.10. </a:t>
            </a:r>
            <a:r>
              <a:rPr lang="sl-SI" sz="4400" dirty="0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</a:p>
        </p:txBody>
      </p:sp>
      <p:pic>
        <p:nvPicPr>
          <p:cNvPr id="4100" name="Picture 4" descr="Skrb za duševno zdravje je ključna za posameznika in družbo - Kozjansko ...">
            <a:extLst>
              <a:ext uri="{FF2B5EF4-FFF2-40B4-BE49-F238E27FC236}">
                <a16:creationId xmlns:a16="http://schemas.microsoft.com/office/drawing/2014/main" id="{518A7361-53AF-1A57-F784-2DBD4763D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5217" y="4758814"/>
            <a:ext cx="1178850" cy="1836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458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>
            <a:extLst>
              <a:ext uri="{FF2B5EF4-FFF2-40B4-BE49-F238E27FC236}">
                <a16:creationId xmlns:a16="http://schemas.microsoft.com/office/drawing/2014/main" id="{2EC8BEBE-D762-E0A7-8610-009DE55B972D}"/>
              </a:ext>
            </a:extLst>
          </p:cNvPr>
          <p:cNvSpPr txBox="1"/>
          <p:nvPr/>
        </p:nvSpPr>
        <p:spPr>
          <a:xfrm>
            <a:off x="973393" y="1729232"/>
            <a:ext cx="923249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Duševno zdravje je eden izmed glavnih temeljev našega dobrega počutja in delovanja v skupnosti.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24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Omogoča nam, da uresničujemo svoj potencial, gradimo odnose ter smo poklicno uspešni.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sl-SI" sz="2400" dirty="0">
              <a:highlight>
                <a:srgbClr val="FF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400" dirty="0"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Ko duševno zdravje peša, pešajo tudi ostali vidiki našega življenja.</a:t>
            </a:r>
            <a:endParaRPr lang="sl-SI" sz="2400" dirty="0"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21D107DA-9124-E8FF-B80C-1D0A606A8CCD}"/>
              </a:ext>
            </a:extLst>
          </p:cNvPr>
          <p:cNvSpPr txBox="1"/>
          <p:nvPr/>
        </p:nvSpPr>
        <p:spPr>
          <a:xfrm>
            <a:off x="973393" y="501445"/>
            <a:ext cx="8475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" dirty="0">
                <a:latin typeface="Arial" panose="020B0604020202020204" pitchFamily="34" charset="0"/>
                <a:cs typeface="Arial" panose="020B0604020202020204" pitchFamily="34" charset="0"/>
              </a:rPr>
              <a:t>KAJ JE DUŠEVNO ZDRAVJE ?</a:t>
            </a:r>
          </a:p>
        </p:txBody>
      </p:sp>
    </p:spTree>
    <p:extLst>
      <p:ext uri="{BB962C8B-B14F-4D97-AF65-F5344CB8AC3E}">
        <p14:creationId xmlns:p14="http://schemas.microsoft.com/office/powerpoint/2010/main" val="2197354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6617F769-A55F-3C55-F2BA-DFAFB49F0C78}"/>
              </a:ext>
            </a:extLst>
          </p:cNvPr>
          <p:cNvSpPr txBox="1"/>
          <p:nvPr/>
        </p:nvSpPr>
        <p:spPr>
          <a:xfrm>
            <a:off x="560437" y="422787"/>
            <a:ext cx="8632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" dirty="0">
                <a:latin typeface="Arial" panose="020B0604020202020204" pitchFamily="34" charset="0"/>
                <a:cs typeface="Arial" panose="020B0604020202020204" pitchFamily="34" charset="0"/>
              </a:rPr>
              <a:t>DUŠEVNO ZDRAVJE SKOZI ČAS</a:t>
            </a:r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4137F6F3-8924-8692-60A3-24479C17A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37" y="1130673"/>
            <a:ext cx="7826479" cy="546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319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7DD6BB5F-7D0F-663C-D852-893601F59295}"/>
              </a:ext>
            </a:extLst>
          </p:cNvPr>
          <p:cNvSpPr txBox="1"/>
          <p:nvPr/>
        </p:nvSpPr>
        <p:spPr>
          <a:xfrm>
            <a:off x="934065" y="943896"/>
            <a:ext cx="915383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Motnje duševnega zdravja so si lahko med sabo zelo različne. Pri vsakem posamezniku se lahko poslabšanje duševnega zdravja kaže na drugačen način. </a:t>
            </a:r>
          </a:p>
          <a:p>
            <a:endParaRPr lang="sl-SI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Poznamo različne motnje duševnega zdravja oziroma bolezni duševnega zdravja. Vsi strokovnjaki so si enotni v temu, da je vsak posameznik svet zase. Ena najbolj znanih duševnih motenj je depresija, ki se lahko kaže na zelo različne načine. </a:t>
            </a:r>
          </a:p>
          <a:p>
            <a:endParaRPr lang="sl-SI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POMEMBNO je, da teme duševnega zdravja niso TABU. Potrebno se je o tem pogovarjati in ozaveščati ostali. </a:t>
            </a:r>
          </a:p>
        </p:txBody>
      </p:sp>
    </p:spTree>
    <p:extLst>
      <p:ext uri="{BB962C8B-B14F-4D97-AF65-F5344CB8AC3E}">
        <p14:creationId xmlns:p14="http://schemas.microsoft.com/office/powerpoint/2010/main" val="21135802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44EBE54F-6A53-26D2-1F79-BBD2727E1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75059"/>
            <a:ext cx="11080956" cy="693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266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vetovni dan duševnega zdravja - ZSPM">
            <a:extLst>
              <a:ext uri="{FF2B5EF4-FFF2-40B4-BE49-F238E27FC236}">
                <a16:creationId xmlns:a16="http://schemas.microsoft.com/office/drawing/2014/main" id="{AEF1D7D3-A8C2-15A1-E27C-77C188936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87" y="108154"/>
            <a:ext cx="6496665" cy="6496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1118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:a16="http://schemas.microsoft.com/office/drawing/2014/main" id="{2E3AB931-1F6E-F15D-D1A9-35C3A6C50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259" y="620786"/>
            <a:ext cx="8479043" cy="5917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487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vetovni dan duševnega zdravja - ZSPM">
            <a:extLst>
              <a:ext uri="{FF2B5EF4-FFF2-40B4-BE49-F238E27FC236}">
                <a16:creationId xmlns:a16="http://schemas.microsoft.com/office/drawing/2014/main" id="{EA7142E7-3824-9065-844A-3E74CD2DF4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70" y="213852"/>
            <a:ext cx="6324600" cy="632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3085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35CC311A-FE78-B74A-1040-ED0AE493FA30}"/>
              </a:ext>
            </a:extLst>
          </p:cNvPr>
          <p:cNvSpPr txBox="1"/>
          <p:nvPr/>
        </p:nvSpPr>
        <p:spPr>
          <a:xfrm>
            <a:off x="825909" y="471948"/>
            <a:ext cx="112186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" dirty="0">
                <a:latin typeface="Arial" panose="020B0604020202020204" pitchFamily="34" charset="0"/>
                <a:cs typeface="Arial" panose="020B0604020202020204" pitchFamily="34" charset="0"/>
              </a:rPr>
              <a:t>DUŠEVNO ZDRAVJE OTROK IN MLADOSTNIKOV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BFA4F907-752B-9572-2CDA-6DF94C11557B}"/>
              </a:ext>
            </a:extLst>
          </p:cNvPr>
          <p:cNvSpPr txBox="1"/>
          <p:nvPr/>
        </p:nvSpPr>
        <p:spPr>
          <a:xfrm>
            <a:off x="825909" y="2015613"/>
            <a:ext cx="904567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Težave z duševnim zdravjem se najbolj pogosto začnejo v obdobju </a:t>
            </a:r>
            <a:r>
              <a:rPr lang="sl-SI" sz="2400" b="1" dirty="0">
                <a:latin typeface="Arial" panose="020B0604020202020204" pitchFamily="34" charset="0"/>
                <a:cs typeface="Arial" panose="020B0604020202020204" pitchFamily="34" charset="0"/>
              </a:rPr>
              <a:t>pubertete. </a:t>
            </a:r>
          </a:p>
          <a:p>
            <a:endParaRPr lang="sl-SI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Pozorni moramo biti na nenadne spremembe v obnašanju, hranjenju, oblačenju in na področju navezovanje socialnih stikov.</a:t>
            </a:r>
          </a:p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sl-SI" sz="2400" dirty="0">
                <a:latin typeface="Arial" panose="020B0604020202020204" pitchFamily="34" charset="0"/>
                <a:cs typeface="Arial" panose="020B0604020202020204" pitchFamily="34" charset="0"/>
              </a:rPr>
              <a:t>Med otroci in mladostniki je zelo velik porast težav na tem področju. Krizni centri in centri za mentalno zdravje otrok in mladostnikov poročajo o znatnem povečanju težav. Vedno več je otrok in mladostnikov, ki potrebuje tovrstno pomoč. </a:t>
            </a:r>
          </a:p>
          <a:p>
            <a:endParaRPr lang="sl-SI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sz="2400" b="1" dirty="0">
                <a:latin typeface="Arial" panose="020B0604020202020204" pitchFamily="34" charset="0"/>
                <a:cs typeface="Arial" panose="020B0604020202020204" pitchFamily="34" charset="0"/>
              </a:rPr>
              <a:t>Zelo pomembna je zgodnja detekcija in takojšnja pomoč. </a:t>
            </a:r>
          </a:p>
        </p:txBody>
      </p:sp>
    </p:spTree>
    <p:extLst>
      <p:ext uri="{BB962C8B-B14F-4D97-AF65-F5344CB8AC3E}">
        <p14:creationId xmlns:p14="http://schemas.microsoft.com/office/powerpoint/2010/main" val="3804432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ako skrbeti za otrokovo duševno zdravje | OS Podgora Kuteževo">
            <a:extLst>
              <a:ext uri="{FF2B5EF4-FFF2-40B4-BE49-F238E27FC236}">
                <a16:creationId xmlns:a16="http://schemas.microsoft.com/office/drawing/2014/main" id="{9248C4C5-0ECB-9B90-BB8E-02FCC7014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885" y="117943"/>
            <a:ext cx="4554896" cy="6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Kako skrbeti za otrokovo duševno zdravje? :: Informacija">
            <a:extLst>
              <a:ext uri="{FF2B5EF4-FFF2-40B4-BE49-F238E27FC236}">
                <a16:creationId xmlns:a16="http://schemas.microsoft.com/office/drawing/2014/main" id="{3E3FC251-1E89-5C8C-9F0E-A5BDDE87B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359" y="117943"/>
            <a:ext cx="4474215" cy="6306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291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Ni zdravja brez duševnega zdravja. – Osnovna šola Center">
            <a:extLst>
              <a:ext uri="{FF2B5EF4-FFF2-40B4-BE49-F238E27FC236}">
                <a16:creationId xmlns:a16="http://schemas.microsoft.com/office/drawing/2014/main" id="{94E4AF55-6B97-DB5C-E1A8-CF5471017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23" y="151990"/>
            <a:ext cx="9602401" cy="655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5281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1646</TotalTime>
  <Words>233</Words>
  <Application>Microsoft Office PowerPoint</Application>
  <PresentationFormat>Širokozaslonsko</PresentationFormat>
  <Paragraphs>29</Paragraphs>
  <Slides>11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Officeova tema</vt:lpstr>
      <vt:lpstr> 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Nika</dc:creator>
  <cp:lastModifiedBy>Nika</cp:lastModifiedBy>
  <cp:revision>6</cp:revision>
  <dcterms:created xsi:type="dcterms:W3CDTF">2024-10-10T09:32:27Z</dcterms:created>
  <dcterms:modified xsi:type="dcterms:W3CDTF">2026-10-08T08:56:08Z</dcterms:modified>
</cp:coreProperties>
</file>